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5" r:id="rId6"/>
    <p:sldId id="266" r:id="rId7"/>
    <p:sldId id="267" r:id="rId8"/>
    <p:sldId id="268" r:id="rId9"/>
    <p:sldId id="269" r:id="rId10"/>
    <p:sldId id="280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7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2" autoAdjust="0"/>
    <p:restoredTop sz="94660"/>
  </p:normalViewPr>
  <p:slideViewPr>
    <p:cSldViewPr>
      <p:cViewPr varScale="1">
        <p:scale>
          <a:sx n="78" d="100"/>
          <a:sy n="78" d="100"/>
        </p:scale>
        <p:origin x="432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7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6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9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1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9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1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8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3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5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8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7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E6A1-01F5-458A-AA9E-2294268B6657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BDF0D-5572-4818-8EBA-ACD9342EE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E55AF8-67A7-422F-B5FF-1EBE351C0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6768752" cy="407567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95324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등록된 상품 확인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목록 별 상품 확인 가능</a:t>
                      </a: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ko-KR" altLang="en-US" sz="1100" b="0" dirty="0"/>
                        <a:t>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6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32062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회원가입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정보를 입력하여 회원가입 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15303D2-B3CA-435E-9685-2A21D6AFD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6408712" cy="50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0F6376-CFE4-46D3-B982-1194A5F2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7107465" cy="484450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18370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로그인 한 회원의 정보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54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44946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내 정보 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등록해 놓은 회원정보를 수정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회원 탈퇴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7B46EA8-224B-4BC3-9829-19BEBEE02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6408712" cy="5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5385F-D53D-4A1A-BC32-CB6809B08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628800"/>
            <a:ext cx="7104517" cy="484813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01017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마이페이지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 주문 배송 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주문정보고 배송 상태를 조회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간단조회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상세조회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 취소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04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B4348-546B-4F9C-8ED4-02C1A7A1B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7226775" cy="470444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99834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상품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상세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상품 상세 정보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수량 선택 후 구매하기와 장바구니에 담기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T_GOODS_DETAIL_IMAGE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T_GOODS_REVIEW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8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27AC1D-D057-45D9-9836-067D9A58D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" y="1628800"/>
            <a:ext cx="6931350" cy="502150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97989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상품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상세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리뷰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상품 관련 리뷰 작성 가능</a:t>
                      </a: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b="1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T_GOODS_DETAIL_IMAGE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T_GOODS_REVIEW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2FE214-99CE-47E4-9DEE-02C633763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" y="1619260"/>
            <a:ext cx="7013699" cy="503633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29321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장바구니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장바구니 내역 확인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개별 주문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내역 삭제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T_SHOPPING_CART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48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89663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장바구니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주문하기</a:t>
                      </a:r>
                      <a:r>
                        <a:rPr lang="en-US" altLang="ko-KR" sz="1100" dirty="0"/>
                        <a:t>(1)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결제 전 주문 정보 입력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 내역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T_SHOPPING_CART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  <a:endParaRPr lang="ko-KR" altLang="en-US" sz="1100" b="0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58CB4E-AC1A-4D63-83F0-690225A5BB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26821"/>
            <a:ext cx="6483145" cy="51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8E3383-9769-4FF9-B9BD-FB43C472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6998572" cy="49685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070997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장바구니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주문하기</a:t>
                      </a:r>
                      <a:r>
                        <a:rPr lang="en-US" altLang="ko-KR" sz="1100" dirty="0"/>
                        <a:t>(2)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결제 전 주문 정보 입력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 내역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T_SHOPPING_CART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  <a:endParaRPr lang="ko-KR" altLang="en-US" sz="1100" b="0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3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C3B65-CFD1-46C2-8E35-A9306E42B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598775"/>
            <a:ext cx="6701755" cy="505303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831865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장바구니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결제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최종결제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최종 주문 사항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T_SHOPPING_CART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  <a:endParaRPr lang="ko-KR" altLang="en-US" sz="1100" b="0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8E3D52-2F5A-41B4-B351-5C83465A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" y="1988840"/>
            <a:ext cx="6992423" cy="428649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61335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등록된 상품 확인 가능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간단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상세 조회</a:t>
                      </a: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T_GOODS_DETAIL_IMAGE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72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286846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장바구니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결제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최종 주문 내역서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/>
                        <a:t>[</a:t>
                      </a:r>
                      <a:r>
                        <a:rPr lang="ko-KR" altLang="en-US" sz="1100" b="1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최종 주문 사항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T_SHOPPING_CART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  <a:endParaRPr lang="ko-KR" altLang="en-US" sz="1100" b="0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3F47067-6E4D-45B4-B99E-11C0918F7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23294"/>
            <a:ext cx="6304089" cy="52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2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FBFEE-7C51-4A8A-BFAE-21A7E3BCB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" y="1700808"/>
            <a:ext cx="6804248" cy="475112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16150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상품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새로운 상품을 등록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T_GOODS_DETAIL_IMAGE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17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94C455-A4B1-4D86-9E4A-CCD59DE8A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" y="1628799"/>
            <a:ext cx="7317057" cy="50405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12570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상품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등록된 상품 정보 수정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T_SHOPPING_GOODS</a:t>
                      </a:r>
                    </a:p>
                    <a:p>
                      <a:pPr latinLnBrk="1"/>
                      <a:r>
                        <a:rPr lang="en-US" altLang="ko-KR" sz="1100" b="0" dirty="0"/>
                        <a:t>T_GOODS_DETAIL_IMAGE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47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C51039-DBEF-4B51-B34C-164984D8D4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412776"/>
            <a:ext cx="7086744" cy="516365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27989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 정보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배송 정보 수정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간단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상세 조회 가능</a:t>
                      </a:r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79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237445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주문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상세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주문 상세 정보 확인</a:t>
                      </a:r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T_SHOPPING_ORDER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1059B82-84C4-46CB-8CBD-31EB39A6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39099"/>
            <a:ext cx="6552728" cy="52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8A8AED-C3AD-4292-89CD-20ABBF512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" y="1988840"/>
            <a:ext cx="7008612" cy="414244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46988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회원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메인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등록된 회원 정보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간단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상세 조회 가능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57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6DD414-1FDF-43FF-A4CD-CD77911E3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4"/>
            <a:ext cx="7426762" cy="505794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10972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회원</a:t>
                      </a: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등록된 회원의 상세정보 확인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회원 정보 수정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회원 탈퇴 </a:t>
                      </a:r>
                      <a:endParaRPr lang="en-US" altLang="ko-KR" sz="1100" b="1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67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962289-F813-4F1C-8BAC-BBAF82068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7109881" cy="423634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20039"/>
              </p:ext>
            </p:extLst>
          </p:nvPr>
        </p:nvGraphicFramePr>
        <p:xfrm>
          <a:off x="179511" y="188641"/>
          <a:ext cx="8784977" cy="652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55"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b="1" dirty="0"/>
                        <a:t>페이지 레이아웃 정의서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기반 웹 주문 시스템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err="1"/>
                        <a:t>시스템명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/>
                        <a:t>Book</a:t>
                      </a:r>
                      <a:r>
                        <a:rPr lang="en-US" altLang="ko-KR" sz="1100" baseline="0" dirty="0"/>
                        <a:t> Management System 1.0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/>
                        <a:t>연유정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페이지명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dirty="0"/>
                        <a:t>로그인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2021-05-10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45">
                <a:tc rowSpan="2" gridSpan="4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페이지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11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설명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등록한 회원정보로</a:t>
                      </a: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dirty="0"/>
                        <a:t>    </a:t>
                      </a:r>
                      <a:r>
                        <a:rPr lang="ko-KR" altLang="en-US" sz="1100" b="0" dirty="0"/>
                        <a:t>로그인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관련 테이블</a:t>
                      </a:r>
                      <a:r>
                        <a:rPr lang="en-US" altLang="ko-KR" sz="1100" b="1" dirty="0"/>
                        <a:t>]</a:t>
                      </a:r>
                    </a:p>
                    <a:p>
                      <a:pPr latinLnBrk="1"/>
                      <a:endParaRPr lang="en-US" altLang="ko-KR" sz="1100" b="1" dirty="0"/>
                    </a:p>
                    <a:p>
                      <a:pPr latinLnBrk="1"/>
                      <a:r>
                        <a:rPr lang="en-US" altLang="ko-KR" sz="1100" b="0" dirty="0"/>
                        <a:t>T_SHOPPING_MEMBER</a:t>
                      </a:r>
                      <a:endParaRPr lang="ko-KR" altLang="en-US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18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1036</Words>
  <Application>Microsoft Office PowerPoint</Application>
  <PresentationFormat>화면 슬라이드 쇼(4:3)</PresentationFormat>
  <Paragraphs>807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안병욱안병욱</dc:creator>
  <cp:lastModifiedBy>Yujeong Yeon</cp:lastModifiedBy>
  <cp:revision>8</cp:revision>
  <dcterms:created xsi:type="dcterms:W3CDTF">2021-05-30T11:40:23Z</dcterms:created>
  <dcterms:modified xsi:type="dcterms:W3CDTF">2021-06-04T08:41:57Z</dcterms:modified>
</cp:coreProperties>
</file>